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5" r:id="rId27"/>
    <p:sldId id="281" r:id="rId28"/>
    <p:sldId id="282" r:id="rId29"/>
    <p:sldId id="283" r:id="rId30"/>
    <p:sldId id="284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7" r:id="rId50"/>
    <p:sldId id="304" r:id="rId51"/>
    <p:sldId id="305" r:id="rId52"/>
    <p:sldId id="306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26" autoAdjust="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outlineViewPr>
    <p:cViewPr>
      <p:scale>
        <a:sx n="33" d="100"/>
        <a:sy n="33" d="100"/>
      </p:scale>
      <p:origin x="0" y="-245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EF0F7-918A-4738-AB99-78B82970DF32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C6375-5573-4632-9C16-EA3AEF0C23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46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6745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060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393C-C739-85BB-C0E9-B9CDE1089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47F55-1911-F594-29D3-9E96C52B28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5301B-9A64-D41E-7FEB-640645F82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7C2C0-4B8F-D2E8-5687-B21DEE65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902C-D28F-CB66-1B3D-0241CE51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5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7C1E-FDB6-B28C-A159-378E47BA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663FB-F33B-B6C5-2388-73784914A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F33BE-ADA5-CFC9-7238-B3CED5E0B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BEAD2-06E8-4166-ADB4-658E583B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7A2B0-4761-0DB3-16B8-602861F9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84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F3DB3-58E7-F75F-EAAD-14BC01D7E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AC2C9-C5DB-5728-856E-B8A33755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5C06A-6A82-71FA-C25B-B660EA2E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BA735-AA70-C00C-0217-FF855C4B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8673-F274-FD62-37BE-D3F0C9D6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119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765B-3DD9-7331-D6ED-8865C4E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89216-C982-1F6D-1C06-750940794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8276A-20F8-7680-B9BC-B24E9786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BD7B1-5E29-0E6A-3B30-D86959AA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F4675-320E-B089-9847-B6225E6C6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47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6158-7AA6-D28A-EA51-17F0D7B7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0816-E304-0D15-0410-9CCD88BC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BD386-E7B2-6B60-1073-2C2F0100D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8A27-3BB1-4FC5-D4FF-9922FAFB8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A1C48-63CE-84D6-A9E6-35AFF19A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06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5DA9-631A-7ED6-85E8-58DA34ED2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81CEA-E93E-1AED-8FC8-C7A32E95A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B393-6925-59C1-5909-31D4A2F6B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A7C05-9A24-B678-F3BF-9C4BC10F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1D27F-AF93-0B04-5E17-103AAEC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52EA-5231-D60E-BC65-5EC941BB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35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21035-D24D-AC06-DCF9-03D6B8995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B9A9A-D006-5630-1120-ECC55DE6B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07FF4-BE34-1FF5-E6A9-1B1F1418F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6E0B0-1DF0-4A52-13D0-609CAF557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EC26C-E3C3-9F0C-B687-F3369BC68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D6D75-3A5F-FE8E-3C83-333E5BF6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ABBBFE-011E-3183-324A-486EE2BC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6FA9C-02EC-218A-C17C-762BC863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15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7327-3D8B-C6F3-B95B-70E44566E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DFAE63-60A8-5734-1FCB-D0C3631DB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584A6-C0B9-5DD3-88AE-2AA0C2CEF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9C9D8-72EC-C3EE-0566-411AF462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620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B7B24-DD54-6694-D03D-E89DBB6E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A3029-2DD1-5C18-6BF3-5E2A15AD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A91A-3929-244E-95C1-ADAF2A0C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84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A948-22DE-E489-DE6E-B44388DD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0723-5706-736D-88AE-991E921C1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A1836-247E-9118-DE1C-2427BC25D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D5FC2-C20C-BDCA-8391-9B5C9CBB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BBF47-23EE-D350-333C-A66C235C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90946-C545-463E-C731-6BA06DB1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8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A0C1-C87E-4374-666D-4AD183542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33E79-9932-46C3-4457-C287A846B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AD251-7D58-97AB-966C-2660CA7C1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E59FA-A832-D8E0-F37D-BFAA7CAE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E1A4C-A30F-C4BD-1A0A-E886EA43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BFFCB-2F93-C007-9429-0D809420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92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4C557-A176-0522-A9C8-A54D257E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C2B3C-8DB7-AE26-6E4F-0D7682326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25F43-A0D0-592C-B2D0-3E3D86F2B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3928F-8E50-3C32-EDCB-D5FC524CBB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5CC05-2CFB-21D7-E3AC-03449D70B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64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6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8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20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wmf"/><Relationship Id="rId4" Type="http://schemas.openxmlformats.org/officeDocument/2006/relationships/oleObject" Target="../embeddings/oleObject2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24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wmf"/><Relationship Id="rId4" Type="http://schemas.openxmlformats.org/officeDocument/2006/relationships/oleObject" Target="../embeddings/oleObject26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file:///C:\Users\Admin\Desktop\Master%20Thesis\Mikhail%20Bandurist%20Transistors\Batch2_Electrical_Characterisation\MoS2_samples.xlsx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wmf"/><Relationship Id="rId4" Type="http://schemas.openxmlformats.org/officeDocument/2006/relationships/oleObject" Target="../embeddings/oleObject29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wmf"/><Relationship Id="rId4" Type="http://schemas.openxmlformats.org/officeDocument/2006/relationships/oleObject" Target="../embeddings/oleObject3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4.wmf"/><Relationship Id="rId4" Type="http://schemas.openxmlformats.org/officeDocument/2006/relationships/oleObject" Target="../embeddings/oleObject3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w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6.wmf"/><Relationship Id="rId4" Type="http://schemas.openxmlformats.org/officeDocument/2006/relationships/oleObject" Target="../embeddings/oleObject35.bin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w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wmf"/><Relationship Id="rId4" Type="http://schemas.openxmlformats.org/officeDocument/2006/relationships/oleObject" Target="../embeddings/oleObject37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wmf"/><Relationship Id="rId4" Type="http://schemas.openxmlformats.org/officeDocument/2006/relationships/oleObject" Target="../embeddings/oleObject39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2.wmf"/><Relationship Id="rId4" Type="http://schemas.openxmlformats.org/officeDocument/2006/relationships/oleObject" Target="../embeddings/oleObject41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5.wmf"/><Relationship Id="rId4" Type="http://schemas.openxmlformats.org/officeDocument/2006/relationships/oleObject" Target="../embeddings/oleObject44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wmf"/><Relationship Id="rId4" Type="http://schemas.openxmlformats.org/officeDocument/2006/relationships/oleObject" Target="../embeddings/oleObject46.bin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w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9.wmf"/><Relationship Id="rId4" Type="http://schemas.openxmlformats.org/officeDocument/2006/relationships/oleObject" Target="../embeddings/oleObject48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1.wmf"/><Relationship Id="rId4" Type="http://schemas.openxmlformats.org/officeDocument/2006/relationships/oleObject" Target="../embeddings/oleObject5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3.wmf"/><Relationship Id="rId4" Type="http://schemas.openxmlformats.org/officeDocument/2006/relationships/oleObject" Target="../embeddings/oleObject52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wmf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6.wmf"/><Relationship Id="rId4" Type="http://schemas.openxmlformats.org/officeDocument/2006/relationships/oleObject" Target="../embeddings/oleObject55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wmf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9.wmf"/><Relationship Id="rId4" Type="http://schemas.openxmlformats.org/officeDocument/2006/relationships/oleObject" Target="../embeddings/oleObject58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w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1.wmf"/><Relationship Id="rId4" Type="http://schemas.openxmlformats.org/officeDocument/2006/relationships/oleObject" Target="../embeddings/oleObject60.bin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w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3.wmf"/><Relationship Id="rId4" Type="http://schemas.openxmlformats.org/officeDocument/2006/relationships/oleObject" Target="../embeddings/oleObject62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wmf"/><Relationship Id="rId2" Type="http://schemas.openxmlformats.org/officeDocument/2006/relationships/oleObject" Target="../embeddings/oleObject6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5.wmf"/><Relationship Id="rId4" Type="http://schemas.openxmlformats.org/officeDocument/2006/relationships/oleObject" Target="../embeddings/oleObject64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wmf"/><Relationship Id="rId4" Type="http://schemas.openxmlformats.org/officeDocument/2006/relationships/oleObject" Target="../embeddings/oleObject66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w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9.wmf"/><Relationship Id="rId4" Type="http://schemas.openxmlformats.org/officeDocument/2006/relationships/oleObject" Target="../embeddings/oleObject68.bin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w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1.wmf"/><Relationship Id="rId4" Type="http://schemas.openxmlformats.org/officeDocument/2006/relationships/oleObject" Target="../embeddings/oleObject70.bin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3.wmf"/><Relationship Id="rId4" Type="http://schemas.openxmlformats.org/officeDocument/2006/relationships/oleObject" Target="../embeddings/oleObject72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wmf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5.wmf"/><Relationship Id="rId4" Type="http://schemas.openxmlformats.org/officeDocument/2006/relationships/oleObject" Target="../embeddings/oleObject74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w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7.wmf"/><Relationship Id="rId4" Type="http://schemas.openxmlformats.org/officeDocument/2006/relationships/oleObject" Target="../embeddings/oleObject76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wmf"/><Relationship Id="rId2" Type="http://schemas.openxmlformats.org/officeDocument/2006/relationships/oleObject" Target="../embeddings/oleObject7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9.wmf"/><Relationship Id="rId4" Type="http://schemas.openxmlformats.org/officeDocument/2006/relationships/oleObject" Target="../embeddings/oleObject78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w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1.wmf"/><Relationship Id="rId4" Type="http://schemas.openxmlformats.org/officeDocument/2006/relationships/oleObject" Target="../embeddings/oleObject80.bin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wmf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3.wmf"/><Relationship Id="rId4" Type="http://schemas.openxmlformats.org/officeDocument/2006/relationships/oleObject" Target="../embeddings/oleObject8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wmf"/><Relationship Id="rId2" Type="http://schemas.openxmlformats.org/officeDocument/2006/relationships/oleObject" Target="../embeddings/oleObject8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5.wmf"/><Relationship Id="rId4" Type="http://schemas.openxmlformats.org/officeDocument/2006/relationships/oleObject" Target="../embeddings/oleObject84.bin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wmf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7.wmf"/><Relationship Id="rId4" Type="http://schemas.openxmlformats.org/officeDocument/2006/relationships/oleObject" Target="../embeddings/oleObject8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6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wmf"/><Relationship Id="rId2" Type="http://schemas.openxmlformats.org/officeDocument/2006/relationships/oleObject" Target="../embeddings/oleObject8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9.wmf"/><Relationship Id="rId4" Type="http://schemas.openxmlformats.org/officeDocument/2006/relationships/oleObject" Target="../embeddings/oleObject88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1.wmf"/><Relationship Id="rId4" Type="http://schemas.openxmlformats.org/officeDocument/2006/relationships/oleObject" Target="../embeddings/oleObject90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wmf"/><Relationship Id="rId2" Type="http://schemas.openxmlformats.org/officeDocument/2006/relationships/oleObject" Target="../embeddings/oleObject9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3.wmf"/><Relationship Id="rId4" Type="http://schemas.openxmlformats.org/officeDocument/2006/relationships/oleObject" Target="../embeddings/oleObject92.bin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wmf"/><Relationship Id="rId2" Type="http://schemas.openxmlformats.org/officeDocument/2006/relationships/oleObject" Target="../embeddings/oleObject9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5.wmf"/><Relationship Id="rId4" Type="http://schemas.openxmlformats.org/officeDocument/2006/relationships/oleObject" Target="../embeddings/oleObject94.bin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w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7.wmf"/><Relationship Id="rId4" Type="http://schemas.openxmlformats.org/officeDocument/2006/relationships/oleObject" Target="../embeddings/oleObject96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wmf"/><Relationship Id="rId2" Type="http://schemas.openxmlformats.org/officeDocument/2006/relationships/oleObject" Target="../embeddings/oleObject9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9.wmf"/><Relationship Id="rId4" Type="http://schemas.openxmlformats.org/officeDocument/2006/relationships/oleObject" Target="../embeddings/oleObject98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wmf"/><Relationship Id="rId2" Type="http://schemas.openxmlformats.org/officeDocument/2006/relationships/oleObject" Target="../embeddings/oleObject9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1.wmf"/><Relationship Id="rId4" Type="http://schemas.openxmlformats.org/officeDocument/2006/relationships/oleObject" Target="../embeddings/oleObject100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wmf"/><Relationship Id="rId2" Type="http://schemas.openxmlformats.org/officeDocument/2006/relationships/oleObject" Target="../embeddings/oleObject10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3.wmf"/><Relationship Id="rId4" Type="http://schemas.openxmlformats.org/officeDocument/2006/relationships/oleObject" Target="../embeddings/oleObject10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wmf"/><Relationship Id="rId2" Type="http://schemas.openxmlformats.org/officeDocument/2006/relationships/oleObject" Target="../embeddings/oleObject10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5.wmf"/><Relationship Id="rId4" Type="http://schemas.openxmlformats.org/officeDocument/2006/relationships/oleObject" Target="../embeddings/oleObject104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wmf"/><Relationship Id="rId2" Type="http://schemas.openxmlformats.org/officeDocument/2006/relationships/oleObject" Target="../embeddings/oleObject10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7.wmf"/><Relationship Id="rId4" Type="http://schemas.openxmlformats.org/officeDocument/2006/relationships/oleObject" Target="../embeddings/oleObject106.bin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wmf"/><Relationship Id="rId2" Type="http://schemas.openxmlformats.org/officeDocument/2006/relationships/oleObject" Target="../embeddings/oleObject10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9.wmf"/><Relationship Id="rId4" Type="http://schemas.openxmlformats.org/officeDocument/2006/relationships/oleObject" Target="../embeddings/oleObject108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wmf"/><Relationship Id="rId2" Type="http://schemas.openxmlformats.org/officeDocument/2006/relationships/oleObject" Target="../embeddings/oleObject10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1.wmf"/><Relationship Id="rId4" Type="http://schemas.openxmlformats.org/officeDocument/2006/relationships/oleObject" Target="../embeddings/oleObject110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wmf"/><Relationship Id="rId2" Type="http://schemas.openxmlformats.org/officeDocument/2006/relationships/oleObject" Target="../embeddings/oleObject1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3.wmf"/><Relationship Id="rId4" Type="http://schemas.openxmlformats.org/officeDocument/2006/relationships/oleObject" Target="../embeddings/oleObject112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wmf"/><Relationship Id="rId2" Type="http://schemas.openxmlformats.org/officeDocument/2006/relationships/oleObject" Target="../embeddings/oleObject1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5.wmf"/><Relationship Id="rId4" Type="http://schemas.openxmlformats.org/officeDocument/2006/relationships/oleObject" Target="../embeddings/oleObject114.bin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wmf"/><Relationship Id="rId2" Type="http://schemas.openxmlformats.org/officeDocument/2006/relationships/oleObject" Target="../embeddings/oleObject1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7.wmf"/><Relationship Id="rId4" Type="http://schemas.openxmlformats.org/officeDocument/2006/relationships/oleObject" Target="../embeddings/oleObject116.bin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wmf"/><Relationship Id="rId2" Type="http://schemas.openxmlformats.org/officeDocument/2006/relationships/oleObject" Target="../embeddings/oleObject1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9.wmf"/><Relationship Id="rId4" Type="http://schemas.openxmlformats.org/officeDocument/2006/relationships/oleObject" Target="../embeddings/oleObject118.bin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wmf"/><Relationship Id="rId2" Type="http://schemas.openxmlformats.org/officeDocument/2006/relationships/oleObject" Target="../embeddings/oleObject1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1.wmf"/><Relationship Id="rId4" Type="http://schemas.openxmlformats.org/officeDocument/2006/relationships/oleObject" Target="../embeddings/oleObject120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0.w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wmf"/><Relationship Id="rId2" Type="http://schemas.openxmlformats.org/officeDocument/2006/relationships/oleObject" Target="../embeddings/oleObject1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3.wmf"/><Relationship Id="rId4" Type="http://schemas.openxmlformats.org/officeDocument/2006/relationships/oleObject" Target="../embeddings/oleObject12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3D70-1D4E-6058-0B68-CBEA029BD4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Report 12/11/2023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F5342-B5AB-830F-1947-399644A6E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Electrical characterization on samples from Batch 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2601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BEFA-35DF-D4D8-59D6-888611A8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CB9248-5C94-8BFA-635E-3BE1D45373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505726"/>
              </p:ext>
            </p:extLst>
          </p:nvPr>
        </p:nvGraphicFramePr>
        <p:xfrm>
          <a:off x="5915077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15077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042DEE7-C5D4-EF6F-6689-C93CCA4175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9216632"/>
              </p:ext>
            </p:extLst>
          </p:nvPr>
        </p:nvGraphicFramePr>
        <p:xfrm>
          <a:off x="-249748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9748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698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4595-E44B-0689-6D04-5C733FC8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35554C5-257B-743C-E6A0-A834C9CC1C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09044"/>
              </p:ext>
            </p:extLst>
          </p:nvPr>
        </p:nvGraphicFramePr>
        <p:xfrm>
          <a:off x="56791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791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45ECCD2-9278-CE0A-D809-45A98F625B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6146124"/>
              </p:ext>
            </p:extLst>
          </p:nvPr>
        </p:nvGraphicFramePr>
        <p:xfrm>
          <a:off x="-269414" y="1710352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9414" y="1710352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8323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3DB4A-E1B5-D6C3-264F-D8A66D6ED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7E27E0-044B-1E58-F19A-9DD433A5F6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317868"/>
              </p:ext>
            </p:extLst>
          </p:nvPr>
        </p:nvGraphicFramePr>
        <p:xfrm>
          <a:off x="59544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544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0F9D9A5-32FA-8BEE-B48B-2571005D1E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870136"/>
              </p:ext>
            </p:extLst>
          </p:nvPr>
        </p:nvGraphicFramePr>
        <p:xfrm>
          <a:off x="-21041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041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60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5DBAE-B03C-8424-F7DB-6DAF57C0F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E28D429-CB7D-9581-59C7-FD3613EA6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0268151"/>
              </p:ext>
            </p:extLst>
          </p:nvPr>
        </p:nvGraphicFramePr>
        <p:xfrm>
          <a:off x="60123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23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58D042-F011-74C7-A39E-7075978E3C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5123203"/>
              </p:ext>
            </p:extLst>
          </p:nvPr>
        </p:nvGraphicFramePr>
        <p:xfrm>
          <a:off x="-259581" y="1710352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9581" y="1710352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473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65AE-237B-976C-CC0F-614591CCB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86F95-10C7-6B01-803E-C2C11F0F7D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Sample4_device1 </a:t>
            </a:r>
            <a:r>
              <a:rPr lang="en-US" dirty="0" err="1"/>
              <a:t>th</a:t>
            </a:r>
            <a:r>
              <a:rPr lang="en-US" dirty="0"/>
              <a:t>=2.4±0.3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327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4372-B5C7-6CA9-FBAC-3FD5ED37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1F72214-D8FE-DB38-3E8A-3275AB2F2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3391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6C7EE46-8443-1141-9E3E-59C2C9A34D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7443997"/>
              </p:ext>
            </p:extLst>
          </p:nvPr>
        </p:nvGraphicFramePr>
        <p:xfrm>
          <a:off x="-4168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68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4888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87B7F-F711-55C1-567B-DC69138F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5B3F234-DBFF-7680-2D61-6133059C2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9012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61335E1-4E00-D367-6D4E-FA8171C7CA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8817466"/>
              </p:ext>
            </p:extLst>
          </p:nvPr>
        </p:nvGraphicFramePr>
        <p:xfrm>
          <a:off x="-14159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4159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7380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8969-CC03-9D85-D2E1-DF8317DF11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5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E624A-3385-2757-4F09-180C52B10E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Sample5_device1 </a:t>
            </a:r>
            <a:r>
              <a:rPr lang="en-US" dirty="0" err="1"/>
              <a:t>th</a:t>
            </a:r>
            <a:r>
              <a:rPr lang="en-US" dirty="0"/>
              <a:t>=8.9±0.9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Sample5_device2 </a:t>
            </a:r>
            <a:r>
              <a:rPr lang="en-US" dirty="0" err="1"/>
              <a:t>th</a:t>
            </a:r>
            <a:r>
              <a:rPr lang="en-US" dirty="0"/>
              <a:t>=5.8±0.9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Sample5_device3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Sample5_device4 </a:t>
            </a:r>
            <a:r>
              <a:rPr lang="en-US" dirty="0" err="1"/>
              <a:t>th</a:t>
            </a:r>
            <a:r>
              <a:rPr lang="en-US" dirty="0"/>
              <a:t>=3.1±0.5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207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A7DE-257C-64CA-53D6-3CA5DB6D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2D5274-2A86-F4BC-744E-F50F92C12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8974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C82F981-4502-28CE-F3CA-D63E92CFAD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4145526"/>
              </p:ext>
            </p:extLst>
          </p:nvPr>
        </p:nvGraphicFramePr>
        <p:xfrm>
          <a:off x="-19664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664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774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E1254-5134-FA5A-085D-1291A6BD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986CD6-3ECA-E2EF-3F80-8E19654604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344501"/>
              </p:ext>
            </p:extLst>
          </p:nvPr>
        </p:nvGraphicFramePr>
        <p:xfrm>
          <a:off x="56791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791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746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51A0E7-468E-10BB-BFAA-C0C3970256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7848468"/>
              </p:ext>
            </p:extLst>
          </p:nvPr>
        </p:nvGraphicFramePr>
        <p:xfrm>
          <a:off x="892175" y="-1627188"/>
          <a:ext cx="10407650" cy="10109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2481773" imgH="12123523" progId="Excel.Sheet.12">
                  <p:link updateAutomatic="1"/>
                </p:oleObj>
              </mc:Choice>
              <mc:Fallback>
                <p:oleObj name="Worksheet" r:id="rId2" imgW="12481773" imgH="1212352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2175" y="-1627188"/>
                        <a:ext cx="10407650" cy="10109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6244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A7F4-555E-7B0F-5028-81624DAB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688871-BCF7-6533-D856-4FA68D4149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2721436"/>
              </p:ext>
            </p:extLst>
          </p:nvPr>
        </p:nvGraphicFramePr>
        <p:xfrm>
          <a:off x="599373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9373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C1D5178-7C2F-3430-C6C0-3B73120501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8462935"/>
              </p:ext>
            </p:extLst>
          </p:nvPr>
        </p:nvGraphicFramePr>
        <p:xfrm>
          <a:off x="-23991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91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0974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BE5D0-7ACA-E731-88F1-9B9F0840F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FA182D5-3016-5717-59D7-9D5270CE52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994845"/>
              </p:ext>
            </p:extLst>
          </p:nvPr>
        </p:nvGraphicFramePr>
        <p:xfrm>
          <a:off x="59347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347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03F9CA5-577A-C378-9C2D-1D7399F3A3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7006093"/>
              </p:ext>
            </p:extLst>
          </p:nvPr>
        </p:nvGraphicFramePr>
        <p:xfrm>
          <a:off x="-23008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1572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9EAE5-B276-6058-C722-37B7D008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266C90D-115A-B345-2D97-707571F4C5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529216"/>
              </p:ext>
            </p:extLst>
          </p:nvPr>
        </p:nvGraphicFramePr>
        <p:xfrm>
          <a:off x="620021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0021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C691155-0CCD-B6A3-AAC6-0602932635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5385530"/>
              </p:ext>
            </p:extLst>
          </p:nvPr>
        </p:nvGraphicFramePr>
        <p:xfrm>
          <a:off x="-826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826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7942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7B69-539C-0D5E-F235-40127785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70A66DF-00F3-F84C-2707-68D2DB2748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070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54511CE-08A1-685B-9798-49C348F59A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997273"/>
              </p:ext>
            </p:extLst>
          </p:nvPr>
        </p:nvGraphicFramePr>
        <p:xfrm>
          <a:off x="-21042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042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57216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56489-7688-4A7A-EAE2-5A1CD35C4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4900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005E3F-BC9B-01C0-DEAC-932DA1DE3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6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FAE6EA-91D9-D225-845B-0DA3DAF26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Sample6_device1 </a:t>
            </a:r>
            <a:r>
              <a:rPr lang="en-US" dirty="0" err="1"/>
              <a:t>th</a:t>
            </a:r>
            <a:r>
              <a:rPr lang="en-US" dirty="0"/>
              <a:t>=8.3±0.9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Sample6_device3 </a:t>
            </a:r>
            <a:r>
              <a:rPr lang="en-US" dirty="0" err="1"/>
              <a:t>th</a:t>
            </a:r>
            <a:r>
              <a:rPr lang="en-US" dirty="0"/>
              <a:t>=10.8±0.6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Sample6_device5 </a:t>
            </a:r>
            <a:r>
              <a:rPr lang="en-US" dirty="0" err="1"/>
              <a:t>th</a:t>
            </a:r>
            <a:r>
              <a:rPr lang="en-US" dirty="0"/>
              <a:t>=6.3±0.6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62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0B2D80-FA22-691A-F733-6B9AF149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37F4049-BD78-4FA9-25C7-77A49FC94B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56925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BD01671-2A53-68C1-DEFE-7EE2115E71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1776284"/>
              </p:ext>
            </p:extLst>
          </p:nvPr>
        </p:nvGraphicFramePr>
        <p:xfrm>
          <a:off x="-298910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8910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1125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8890-F529-3114-05D1-18028E7F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A8EC3EE-7501-A75A-1B12-8A1A08AD17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807053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66C67FB-D96C-36E3-B26E-3C03C2F6BB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7930369"/>
              </p:ext>
            </p:extLst>
          </p:nvPr>
        </p:nvGraphicFramePr>
        <p:xfrm>
          <a:off x="-13176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3176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7981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F80B4-2E12-4934-22AB-A9984C883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80F9FAD-C2B6-0FCF-E9C0-E35255BEB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8905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EAF7134-F5E9-1229-4EC3-656ECB87D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103250"/>
              </p:ext>
            </p:extLst>
          </p:nvPr>
        </p:nvGraphicFramePr>
        <p:xfrm>
          <a:off x="-28907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8907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598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11C0-7D4C-00D9-B483-0A0A08D9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197F3A0-82C5-3CA7-2A29-00984DDD76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7183455"/>
              </p:ext>
            </p:extLst>
          </p:nvPr>
        </p:nvGraphicFramePr>
        <p:xfrm>
          <a:off x="60035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526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FD024-F5EC-8467-7B4B-6DC2D422A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93A9F-C6D2-2EF8-9A71-FA1258FAD4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Sample1_device1 </a:t>
            </a:r>
            <a:r>
              <a:rPr lang="en-US" dirty="0" err="1"/>
              <a:t>th</a:t>
            </a:r>
            <a:r>
              <a:rPr lang="en-US" dirty="0"/>
              <a:t>=4.5±0.5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Sample1_device2 </a:t>
            </a:r>
            <a:r>
              <a:rPr lang="en-US" dirty="0" err="1"/>
              <a:t>th</a:t>
            </a:r>
            <a:r>
              <a:rPr lang="en-US" dirty="0"/>
              <a:t>=5.4±0.7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Sample1_device3 </a:t>
            </a:r>
            <a:r>
              <a:rPr lang="en-US" dirty="0" err="1"/>
              <a:t>th</a:t>
            </a:r>
            <a:r>
              <a:rPr lang="en-US" dirty="0"/>
              <a:t>=6.0±0.6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Sample1_device4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Sample1_device5 </a:t>
            </a:r>
            <a:r>
              <a:rPr lang="en-US" dirty="0" err="1"/>
              <a:t>th</a:t>
            </a:r>
            <a:r>
              <a:rPr lang="en-US" dirty="0"/>
              <a:t>=2.9±0.7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9427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6DFD-020C-4B96-DADB-1F93D6DE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BF7C39D-EF21-2216-1D7B-0789E6D2B2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51477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FF6714F-CBC7-DADE-F8BC-EE5D329F33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8629971"/>
              </p:ext>
            </p:extLst>
          </p:nvPr>
        </p:nvGraphicFramePr>
        <p:xfrm>
          <a:off x="-25318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318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2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61EC-6254-BC55-47CD-B0D85D89F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3284AD7-C96C-D850-FF42-611F8E03E7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46093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3AB5387-2C8D-D71B-C3FD-C20DEAEA04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108578"/>
              </p:ext>
            </p:extLst>
          </p:nvPr>
        </p:nvGraphicFramePr>
        <p:xfrm>
          <a:off x="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2762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0B4A-315C-3B73-6035-609DB24F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7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3A0C5-02AA-48B1-3BA8-70CC08F5FD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Sample7_device1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Sample7_device4 </a:t>
            </a:r>
            <a:r>
              <a:rPr lang="en-US" dirty="0" err="1"/>
              <a:t>th</a:t>
            </a:r>
            <a:r>
              <a:rPr lang="en-US" dirty="0"/>
              <a:t>=3.8±0.4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Sample7_device5 </a:t>
            </a:r>
            <a:r>
              <a:rPr lang="en-US" dirty="0" err="1"/>
              <a:t>th</a:t>
            </a:r>
            <a:r>
              <a:rPr lang="en-US" dirty="0"/>
              <a:t>=5.7±0.3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7020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3FBB-8BBF-BED0-32BB-C0D4A8083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1D978BF-7E39-8E5C-D54C-3490334CA1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34402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3077AD5-D379-D989-29BC-81047821F5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7929945"/>
              </p:ext>
            </p:extLst>
          </p:nvPr>
        </p:nvGraphicFramePr>
        <p:xfrm>
          <a:off x="-3318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318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33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C808-AE7C-5D7D-08E3-CB8FD2EDC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EEA41CF-3DE6-21DF-F145-488F675CDB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890418"/>
              </p:ext>
            </p:extLst>
          </p:nvPr>
        </p:nvGraphicFramePr>
        <p:xfrm>
          <a:off x="6003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6D70FB9-A459-D7CA-63D7-AA0A1E4255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0500563"/>
              </p:ext>
            </p:extLst>
          </p:nvPr>
        </p:nvGraphicFramePr>
        <p:xfrm>
          <a:off x="-25958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958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0194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BE36-83BF-1164-1189-292C832E2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83CD537-A288-B150-48C0-CE451B6006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414209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560A20-F974-D98D-4F3E-6E3F523CDE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0100632"/>
              </p:ext>
            </p:extLst>
          </p:nvPr>
        </p:nvGraphicFramePr>
        <p:xfrm>
          <a:off x="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88298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798A-71BD-D071-DC78-302FD105C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409F987-BCD0-ADB9-2B35-F0972CA261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3318609"/>
              </p:ext>
            </p:extLst>
          </p:nvPr>
        </p:nvGraphicFramePr>
        <p:xfrm>
          <a:off x="59249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249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69486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A9B9D-D0DB-578C-7D8C-9BA19B1E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6556DE-7025-6144-0E2C-C56613CDC9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2570040"/>
              </p:ext>
            </p:extLst>
          </p:nvPr>
        </p:nvGraphicFramePr>
        <p:xfrm>
          <a:off x="602323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E448B9B-CF0F-CE65-7364-1A33109089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696790"/>
              </p:ext>
            </p:extLst>
          </p:nvPr>
        </p:nvGraphicFramePr>
        <p:xfrm>
          <a:off x="-4178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78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55290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62D86-2295-E4B3-81FA-99FEAB30C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7F28955-4394-5C9D-B1D0-710C27A284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1212811"/>
              </p:ext>
            </p:extLst>
          </p:nvPr>
        </p:nvGraphicFramePr>
        <p:xfrm>
          <a:off x="56053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053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1042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E200-3A66-D1F7-14D1-0865F2FE4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8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88B6B-0CBA-CFFA-6B9C-8C56B8CAB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Sample8_device1 </a:t>
            </a:r>
            <a:r>
              <a:rPr lang="en-US" dirty="0" err="1"/>
              <a:t>th</a:t>
            </a:r>
            <a:r>
              <a:rPr lang="en-US" dirty="0"/>
              <a:t>=6.2±0.6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37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8692A6-C330-2C03-E1B8-DFD4E24F8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6BD2C80-0295-0781-9FD4-56D69E041A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495346"/>
              </p:ext>
            </p:extLst>
          </p:nvPr>
        </p:nvGraphicFramePr>
        <p:xfrm>
          <a:off x="5208588" y="1225550"/>
          <a:ext cx="7781925" cy="597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4631968" imgH="3554505" progId="Origin95.Graph">
                  <p:embed/>
                </p:oleObj>
              </mc:Choice>
              <mc:Fallback>
                <p:oleObj name="Graph" r:id="rId2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08588" y="1225550"/>
                        <a:ext cx="7781925" cy="5970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C35F3A8-B599-78C5-C37F-D1A16C8A4E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6049499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67214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535C-F832-9993-577E-E8654E03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0952371-21C1-920D-2D06-73FCE04D78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7951093"/>
              </p:ext>
            </p:extLst>
          </p:nvPr>
        </p:nvGraphicFramePr>
        <p:xfrm>
          <a:off x="62395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395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1735133-B9F9-A926-FE3E-CA226323A2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298199"/>
              </p:ext>
            </p:extLst>
          </p:nvPr>
        </p:nvGraphicFramePr>
        <p:xfrm>
          <a:off x="-23991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91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9925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97F99-C6CE-E9D0-6276-2CC5EE127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A3A069-11D0-C114-4CD1-4FF01277B2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9703088"/>
              </p:ext>
            </p:extLst>
          </p:nvPr>
        </p:nvGraphicFramePr>
        <p:xfrm>
          <a:off x="60158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58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B232B22-7B58-4ED5-9AA5-5C0DCE189B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0485674"/>
              </p:ext>
            </p:extLst>
          </p:nvPr>
        </p:nvGraphicFramePr>
        <p:xfrm>
          <a:off x="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00785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C809F1-F463-DCDB-CFF2-383F3978F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9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646E9BC-8B02-EA13-F83D-8FC03B26DA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Sample9_device2 </a:t>
            </a:r>
            <a:r>
              <a:rPr lang="en-US" dirty="0" err="1"/>
              <a:t>th</a:t>
            </a:r>
            <a:r>
              <a:rPr lang="en-US" dirty="0"/>
              <a:t>=7.8±0.7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Sample9_device3 </a:t>
            </a:r>
            <a:r>
              <a:rPr lang="en-US" dirty="0" err="1"/>
              <a:t>th</a:t>
            </a:r>
            <a:r>
              <a:rPr lang="en-US" dirty="0"/>
              <a:t>=10.8±1.4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0645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411C-33C0-5EE7-F69D-E43264D90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0317E-AAEE-A2E8-7EA2-12991A7A0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4599127"/>
              </p:ext>
            </p:extLst>
          </p:nvPr>
        </p:nvGraphicFramePr>
        <p:xfrm>
          <a:off x="60075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75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6003B11-73C7-0C82-D96F-18BD09E5F8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6519793"/>
              </p:ext>
            </p:extLst>
          </p:nvPr>
        </p:nvGraphicFramePr>
        <p:xfrm>
          <a:off x="-26941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941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8557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FD41-A734-08FF-93A0-1BF69B0A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C749EA1-D7BC-6186-EE02-03B98113F6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16537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4E8814B-E346-BC25-5FAD-26DAF2DCDB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821281"/>
              </p:ext>
            </p:extLst>
          </p:nvPr>
        </p:nvGraphicFramePr>
        <p:xfrm>
          <a:off x="-21631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631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4581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EAB93-0E16-B903-423E-3FD813A1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8540A66-2B76-2D72-8213-F3CB3A7DD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701039"/>
              </p:ext>
            </p:extLst>
          </p:nvPr>
        </p:nvGraphicFramePr>
        <p:xfrm>
          <a:off x="6096000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1D7BCFB-78E1-F4AA-2CD0-9E02A363D7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6138423"/>
              </p:ext>
            </p:extLst>
          </p:nvPr>
        </p:nvGraphicFramePr>
        <p:xfrm>
          <a:off x="-249750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9750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3464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7124C-CD7A-3A5E-4733-3EF8CDCE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7419F4-DC3B-24D0-B486-3C9690EAFA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6326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8BB869D-2452-ACB3-8A69-62DC767F7E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3651449"/>
              </p:ext>
            </p:extLst>
          </p:nvPr>
        </p:nvGraphicFramePr>
        <p:xfrm>
          <a:off x="-49066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9066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4392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9B77-49A0-96FE-A0F6-82698CAF0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10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EB1C6-EAED-AFF4-58A2-C99F39436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Sample10_device1 </a:t>
            </a:r>
            <a:r>
              <a:rPr lang="en-US" dirty="0" err="1"/>
              <a:t>th</a:t>
            </a:r>
            <a:r>
              <a:rPr lang="en-US" dirty="0"/>
              <a:t>=3.9±0.5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Sample10_device2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Sample10_device3 </a:t>
            </a:r>
            <a:r>
              <a:rPr lang="en-US" dirty="0" err="1"/>
              <a:t>th</a:t>
            </a:r>
            <a:r>
              <a:rPr lang="en-US" dirty="0"/>
              <a:t>=8.7±0.4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Sample10_device5 </a:t>
            </a:r>
            <a:r>
              <a:rPr lang="en-US" dirty="0" err="1"/>
              <a:t>th</a:t>
            </a:r>
            <a:r>
              <a:rPr lang="en-US" dirty="0"/>
              <a:t>=8.0±0.5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Sample10_device6 </a:t>
            </a:r>
            <a:r>
              <a:rPr lang="en-US" dirty="0" err="1"/>
              <a:t>th</a:t>
            </a:r>
            <a:r>
              <a:rPr lang="en-US" dirty="0"/>
              <a:t>=9.4±0.5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25489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FE2D-9171-F39F-CF14-3D9F93746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A3CA9AD-C794-F6A9-3082-1F17D9D7D4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246928"/>
              </p:ext>
            </p:extLst>
          </p:nvPr>
        </p:nvGraphicFramePr>
        <p:xfrm>
          <a:off x="618943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8943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2F0E659-DDA3-2148-7AD0-3C82C7F07F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910412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3447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B06DE-FFD2-7B83-55B4-00EBFD632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235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B95CE-2A96-21FA-C202-86D686DB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8047648-7B00-76B5-6C24-696F9A8F9A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908187"/>
              </p:ext>
            </p:extLst>
          </p:nvPr>
        </p:nvGraphicFramePr>
        <p:xfrm>
          <a:off x="609600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B4C0F19-228F-BFCA-3F7A-428970B29D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1541470"/>
              </p:ext>
            </p:extLst>
          </p:nvPr>
        </p:nvGraphicFramePr>
        <p:xfrm>
          <a:off x="-318575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8575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370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A02D-8723-5618-E51B-3D38AF20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07D9B86-51F2-8F1B-576E-43487CBF03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422118"/>
              </p:ext>
            </p:extLst>
          </p:nvPr>
        </p:nvGraphicFramePr>
        <p:xfrm>
          <a:off x="624937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4937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0525223-2816-DAC4-99B0-CC7F088844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218840"/>
              </p:ext>
            </p:extLst>
          </p:nvPr>
        </p:nvGraphicFramePr>
        <p:xfrm>
          <a:off x="-17109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7109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78864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BC2D-22B8-DFCD-C5F2-70E2D2ED3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1B289B5-E294-DFBD-62F0-CDB38B1823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716159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ABCE51F-2D77-35E9-11DA-F97A8C5C3F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7059041"/>
              </p:ext>
            </p:extLst>
          </p:nvPr>
        </p:nvGraphicFramePr>
        <p:xfrm>
          <a:off x="-21385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385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61796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D24C-1775-5BDC-04AA-A34DBD08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64DA6A-473F-E78B-D7E1-084D12A5C6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5124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D1AEEEC-DD02-EDAF-5C38-85D8741217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3366322"/>
              </p:ext>
            </p:extLst>
          </p:nvPr>
        </p:nvGraphicFramePr>
        <p:xfrm>
          <a:off x="-41689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689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1228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9A422-B30C-87CA-20BA-E515BDA4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FE5EB-3EC2-900F-38F9-D5BD77D51C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4329634"/>
              </p:ext>
            </p:extLst>
          </p:nvPr>
        </p:nvGraphicFramePr>
        <p:xfrm>
          <a:off x="602323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A10CFC6-94B8-38D5-3F5A-0902E83023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4897070"/>
              </p:ext>
            </p:extLst>
          </p:nvPr>
        </p:nvGraphicFramePr>
        <p:xfrm>
          <a:off x="-1120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120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9892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9241-A67A-B22C-002A-BD1C26B6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9F3791B-4F9F-C88B-FA4A-2DEF4FA3C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0186910"/>
              </p:ext>
            </p:extLst>
          </p:nvPr>
        </p:nvGraphicFramePr>
        <p:xfrm>
          <a:off x="631136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1136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3256654-3791-1CDB-8D81-173F5F0C31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5419398"/>
              </p:ext>
            </p:extLst>
          </p:nvPr>
        </p:nvGraphicFramePr>
        <p:xfrm>
          <a:off x="-15142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5142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8147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41E0D-021A-E34E-9650-674ED789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8353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D71A-4508-2890-3260-249E371E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CB6CEF-B2FB-6103-CFDD-72A0A30838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93265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B7AEE89-A58B-B96C-0088-2E8647FEDF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3990061"/>
              </p:ext>
            </p:extLst>
          </p:nvPr>
        </p:nvGraphicFramePr>
        <p:xfrm>
          <a:off x="-29891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891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1354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027BC-A0C1-459D-87FA-00135742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33A73D-A46B-6C9D-A2DE-F3B4127A62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196466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7DD88E1-54E9-246E-6ECE-6CF59F9715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9672627"/>
              </p:ext>
            </p:extLst>
          </p:nvPr>
        </p:nvGraphicFramePr>
        <p:xfrm>
          <a:off x="-35790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7871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0346C-BE28-538D-4F5D-EA676BF86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C4FC-1139-415A-8FC2-1FF0B316A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Sample11_device1 </a:t>
            </a:r>
            <a:r>
              <a:rPr lang="en-US" dirty="0" err="1"/>
              <a:t>th</a:t>
            </a:r>
            <a:r>
              <a:rPr lang="en-US" dirty="0"/>
              <a:t>=3.6±0.4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Sample11_device3 </a:t>
            </a:r>
            <a:r>
              <a:rPr lang="en-US" dirty="0" err="1"/>
              <a:t>th</a:t>
            </a:r>
            <a:r>
              <a:rPr lang="en-US" dirty="0"/>
              <a:t>=9.2±0.8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97340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D154-0145-C32D-9805-E4E49FD4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9505-E256-CB9D-F515-9E4B37AC8C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733792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EEB7F8D-6536-CB6A-2DEE-B2E8878D3C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924772"/>
              </p:ext>
            </p:extLst>
          </p:nvPr>
        </p:nvGraphicFramePr>
        <p:xfrm>
          <a:off x="9069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069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7731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7EDB-BF1A-6071-3A81-E2FD85B8B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2B554E-0193-D27D-A852-598644A40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04178"/>
              </p:ext>
            </p:extLst>
          </p:nvPr>
        </p:nvGraphicFramePr>
        <p:xfrm>
          <a:off x="584525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84525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7C68471-402B-119C-E6C5-5574C10361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4074921"/>
              </p:ext>
            </p:extLst>
          </p:nvPr>
        </p:nvGraphicFramePr>
        <p:xfrm>
          <a:off x="-23991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91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5841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55BB2-E659-EB4E-8F9A-1A16DA13D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BD1315E-40CC-6334-A9F8-DFF9B01288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378526"/>
              </p:ext>
            </p:extLst>
          </p:nvPr>
        </p:nvGraphicFramePr>
        <p:xfrm>
          <a:off x="6257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57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ACE0C9A-71A9-E41E-B929-5CDDC7B547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587063"/>
              </p:ext>
            </p:extLst>
          </p:nvPr>
        </p:nvGraphicFramePr>
        <p:xfrm>
          <a:off x="-1219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219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74047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09C-28E1-FAF3-5607-CC43728D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C70B6C-CCE9-2FC7-3061-6EAE70272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242266"/>
              </p:ext>
            </p:extLst>
          </p:nvPr>
        </p:nvGraphicFramePr>
        <p:xfrm>
          <a:off x="60133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33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2B3B742-8090-92DE-D02D-5E43CBA020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7830168"/>
              </p:ext>
            </p:extLst>
          </p:nvPr>
        </p:nvGraphicFramePr>
        <p:xfrm>
          <a:off x="-4080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80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12802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DA68-BDA4-4B22-3090-98F41F16B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4B89C7A-B97B-B3D7-81F0-4EF7BCB25D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35228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07339C4-FB23-0706-6DA1-FE1ACE6628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3815101"/>
              </p:ext>
            </p:extLst>
          </p:nvPr>
        </p:nvGraphicFramePr>
        <p:xfrm>
          <a:off x="-49066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9066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4896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78B1-AC6D-FA2C-4EBA-286A55CEC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12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3C7AC-60C2-E641-7995-9A4FC2956C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Sample12_device3 </a:t>
            </a:r>
            <a:r>
              <a:rPr lang="en-US" dirty="0" err="1"/>
              <a:t>th</a:t>
            </a:r>
            <a:r>
              <a:rPr lang="en-US" dirty="0"/>
              <a:t>=3.3±0.3 nm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8856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5135-8CC3-DCB1-65EB-C162D666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4D6C5BF-06A6-B76C-EE3B-3764AC2609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903281"/>
              </p:ext>
            </p:extLst>
          </p:nvPr>
        </p:nvGraphicFramePr>
        <p:xfrm>
          <a:off x="62887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887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A685763-D278-B87C-8B9F-7025BFECF9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2634549"/>
              </p:ext>
            </p:extLst>
          </p:nvPr>
        </p:nvGraphicFramePr>
        <p:xfrm>
          <a:off x="-2979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79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253071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2360B-35BE-D6B2-651C-B976E5DCD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74700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3C42-71D4-0A7B-2B5E-C0C3D010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0F8CCFD-D7B0-AEF1-16FC-395E56FC1D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4322133"/>
              </p:ext>
            </p:extLst>
          </p:nvPr>
        </p:nvGraphicFramePr>
        <p:xfrm>
          <a:off x="6096000" y="1690688"/>
          <a:ext cx="6586666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6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E68ECFB-93E1-6689-8FB7-F35EA00B71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316907"/>
              </p:ext>
            </p:extLst>
          </p:nvPr>
        </p:nvGraphicFramePr>
        <p:xfrm>
          <a:off x="-19075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075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732942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A945-0122-021F-8206-2F0AF44D7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9FBEDD-E41C-E499-006F-8F13490F78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8601187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7C19B5F-B475-19A5-F0DE-DC5BE0481C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4162367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09698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7848-0485-226D-E8C0-8DA224B1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8CD093-20C0-F910-3DF9-07B5CC5778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0985041"/>
              </p:ext>
            </p:extLst>
          </p:nvPr>
        </p:nvGraphicFramePr>
        <p:xfrm>
          <a:off x="618054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8054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AC29026-0CFC-E3B7-DF18-F57FB894E1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5358062"/>
              </p:ext>
            </p:extLst>
          </p:nvPr>
        </p:nvGraphicFramePr>
        <p:xfrm>
          <a:off x="-924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924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666652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5A329-9E6E-1FA4-4528-AFE1F089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E9DFD-E43A-5DD1-E37C-340AB452EB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369915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E33E3DE-7FB0-A8E9-566E-B942404B48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460660"/>
              </p:ext>
            </p:extLst>
          </p:nvPr>
        </p:nvGraphicFramePr>
        <p:xfrm>
          <a:off x="-40706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706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503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2D49-766A-57B9-EC4D-6317ABBA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DFFA35B-EB31-AD1E-FE2D-BBB34BC465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4458517"/>
              </p:ext>
            </p:extLst>
          </p:nvPr>
        </p:nvGraphicFramePr>
        <p:xfrm>
          <a:off x="5970749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0749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3389914-0055-4B93-3E4D-CCCD099732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4802780"/>
              </p:ext>
            </p:extLst>
          </p:nvPr>
        </p:nvGraphicFramePr>
        <p:xfrm>
          <a:off x="-239916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916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82052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02C8-DE88-A9AB-22C5-172DBC620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8932DB7-DC66-8CAB-0245-C069E716D9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8120641"/>
              </p:ext>
            </p:extLst>
          </p:nvPr>
        </p:nvGraphicFramePr>
        <p:xfrm>
          <a:off x="596323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6323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2A74E28-767D-42DD-4920-576B89EBA6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601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55791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FBFF0-F748-D4BB-B938-EA7FEF6B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0F7FFE0-5159-DF55-9665-34764E7E0C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844768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74AF07E-2F83-8794-B7D4-85B2E91DA3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6922399"/>
              </p:ext>
            </p:extLst>
          </p:nvPr>
        </p:nvGraphicFramePr>
        <p:xfrm>
          <a:off x="-826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826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1650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2C872-78A1-10A6-5987-52EA02BE6E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1F2FD8-6DDB-CE61-23E3-9EACF83CF0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Sample14_device3 </a:t>
            </a:r>
            <a:r>
              <a:rPr lang="en-US" dirty="0" err="1"/>
              <a:t>th</a:t>
            </a:r>
            <a:r>
              <a:rPr lang="en-US" dirty="0"/>
              <a:t>=3.3±0.3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223792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A3ED-2ED2-CE49-F170-A38F0E14D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F63BFF-762E-CA23-FDBF-E00FEE7D6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7377975"/>
              </p:ext>
            </p:extLst>
          </p:nvPr>
        </p:nvGraphicFramePr>
        <p:xfrm>
          <a:off x="62090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090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81F7A68-B8FB-03EB-22E4-3738CFFF4F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8344986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582943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9F05A-5E12-2FE3-105E-818126FA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5A30769-964F-7932-9E91-9444E14F2D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109168"/>
              </p:ext>
            </p:extLst>
          </p:nvPr>
        </p:nvGraphicFramePr>
        <p:xfrm>
          <a:off x="5964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64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A35F27F-296A-B4BC-7857-77BBB34BB3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4642651"/>
              </p:ext>
            </p:extLst>
          </p:nvPr>
        </p:nvGraphicFramePr>
        <p:xfrm>
          <a:off x="-20058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058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53788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9DE2F-A617-ADE2-8015-4AE8138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79972B9-966C-91ED-06A3-2F81DBA813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92111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EFC5484-BB42-373B-770A-442948C976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9952694"/>
              </p:ext>
            </p:extLst>
          </p:nvPr>
        </p:nvGraphicFramePr>
        <p:xfrm>
          <a:off x="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188560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2CF1F-2F49-52C0-1260-D103A2F8C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6ED0E0-84FE-2573-412B-C602580A34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558231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FAB4091-50B5-5E33-F705-F22B9DDFB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1281888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813146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D947-F7FF-918F-8C58-C25749CA4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24966BB-964C-720B-7119-958DF8D6C3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886668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69BD948-2A87-CE52-99BC-A8D1289427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6102132"/>
              </p:ext>
            </p:extLst>
          </p:nvPr>
        </p:nvGraphicFramePr>
        <p:xfrm>
          <a:off x="-22394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394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47702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53705-101D-5250-96A8-68298F87B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02C6402-A1E8-529F-9137-6F77F07CDA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42343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D8CE40B-8B39-2173-FCD1-A9D684383E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8691429"/>
              </p:ext>
            </p:extLst>
          </p:nvPr>
        </p:nvGraphicFramePr>
        <p:xfrm>
          <a:off x="-924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924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175114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5258-FF71-B3F6-9DAE-DC7254C0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2672E0-F5DA-696B-BF23-C11436C529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075845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612D3F1-0D66-5252-1370-13A49DE832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7142659"/>
              </p:ext>
            </p:extLst>
          </p:nvPr>
        </p:nvGraphicFramePr>
        <p:xfrm>
          <a:off x="-16125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6125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3014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D5B5-80B2-FAAB-F983-0E0888A1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CF9CF5-8997-06CE-B065-D1229D1564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35596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745AB16-82C4-72DF-9E2F-B4BEF63417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1482498"/>
              </p:ext>
            </p:extLst>
          </p:nvPr>
        </p:nvGraphicFramePr>
        <p:xfrm>
          <a:off x="-8849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5" imgW="3920760" imgH="3000960" progId="Origin95.Graph">
                  <p:embed/>
                </p:oleObj>
              </mc:Choice>
              <mc:Fallback>
                <p:oleObj name="Graph" r:id="rId5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8849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9312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392E-4E2F-5620-05A0-BABC633D7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1911591-D148-A47E-D60C-42145F3D06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763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F2B82E5-65D6-54D0-6BE8-74B3A2C2B7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120245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746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C952F-5604-60DF-64D4-0671B624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37ECB6-BE19-2F76-154C-F8DA56CF32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16883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38FDB0D-3690-8EEE-1BA5-BD4B72B094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3273348"/>
              </p:ext>
            </p:extLst>
          </p:nvPr>
        </p:nvGraphicFramePr>
        <p:xfrm>
          <a:off x="-490667" y="176199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90667" y="176199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8850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11969</TotalTime>
  <Words>473</Words>
  <Application>Microsoft Office PowerPoint</Application>
  <PresentationFormat>Widescreen</PresentationFormat>
  <Paragraphs>116</Paragraphs>
  <Slides>80</Slides>
  <Notes>2</Notes>
  <HiddenSlides>0</HiddenSlides>
  <MMClips>0</MMClips>
  <ScaleCrop>false</ScaleCrop>
  <HeadingPairs>
    <vt:vector size="10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80</vt:i4>
      </vt:variant>
    </vt:vector>
  </HeadingPairs>
  <TitlesOfParts>
    <vt:vector size="87" baseType="lpstr">
      <vt:lpstr>Arial</vt:lpstr>
      <vt:lpstr>Calibri</vt:lpstr>
      <vt:lpstr>Calibri Light</vt:lpstr>
      <vt:lpstr>Office Theme</vt:lpstr>
      <vt:lpstr>C:\Users\Admin\Desktop\Master Thesis\Mikhail Bandurist Transistors\Batch2_Electrical_Characterisation\MoS2_samples.xlsx</vt:lpstr>
      <vt:lpstr>Unicode Origin Graph</vt:lpstr>
      <vt:lpstr>Graph</vt:lpstr>
      <vt:lpstr>Report 12/11/2023</vt:lpstr>
      <vt:lpstr>PowerPoint Presentation</vt:lpstr>
      <vt:lpstr>Sample 1</vt:lpstr>
      <vt:lpstr>Sample1_device1</vt:lpstr>
      <vt:lpstr>Sample1_device1</vt:lpstr>
      <vt:lpstr>Sample1_device2</vt:lpstr>
      <vt:lpstr>Sample1_device2</vt:lpstr>
      <vt:lpstr>Sample1_device3</vt:lpstr>
      <vt:lpstr>Sample1_device3</vt:lpstr>
      <vt:lpstr>Sample1_device4</vt:lpstr>
      <vt:lpstr>Sample1_device4</vt:lpstr>
      <vt:lpstr>Sample1_device5</vt:lpstr>
      <vt:lpstr>Sample1_device5</vt:lpstr>
      <vt:lpstr>Sample 4</vt:lpstr>
      <vt:lpstr>Sample4_device1</vt:lpstr>
      <vt:lpstr>Sample4_device1</vt:lpstr>
      <vt:lpstr>Sample 5</vt:lpstr>
      <vt:lpstr>Sample5_device1</vt:lpstr>
      <vt:lpstr>Sample5_device1</vt:lpstr>
      <vt:lpstr>Sample5_device2</vt:lpstr>
      <vt:lpstr>Sample5_device2</vt:lpstr>
      <vt:lpstr>Sample5_device3</vt:lpstr>
      <vt:lpstr>Sample5_device4</vt:lpstr>
      <vt:lpstr>Sample5_device4</vt:lpstr>
      <vt:lpstr>Sample 6</vt:lpstr>
      <vt:lpstr>Sample6_device1</vt:lpstr>
      <vt:lpstr>Sample6_device1</vt:lpstr>
      <vt:lpstr>Sample6_device3</vt:lpstr>
      <vt:lpstr>Sample6_device3</vt:lpstr>
      <vt:lpstr>Sample6_device5</vt:lpstr>
      <vt:lpstr>Sample6_device5</vt:lpstr>
      <vt:lpstr>Sample 7</vt:lpstr>
      <vt:lpstr>Sample7_device1</vt:lpstr>
      <vt:lpstr>Sample7_device1</vt:lpstr>
      <vt:lpstr>Sample7_device4</vt:lpstr>
      <vt:lpstr>Sample7_device4</vt:lpstr>
      <vt:lpstr>Sample7_device5</vt:lpstr>
      <vt:lpstr>Sample7_device5</vt:lpstr>
      <vt:lpstr>Sample 8</vt:lpstr>
      <vt:lpstr>Sample8_device1</vt:lpstr>
      <vt:lpstr>Sample8_device1</vt:lpstr>
      <vt:lpstr>Sample 9</vt:lpstr>
      <vt:lpstr>Sample9_device2</vt:lpstr>
      <vt:lpstr>Sample9_device2</vt:lpstr>
      <vt:lpstr>Sample9_device3</vt:lpstr>
      <vt:lpstr>Sample9_device3</vt:lpstr>
      <vt:lpstr>Sample 10</vt:lpstr>
      <vt:lpstr>Sample10_device1</vt:lpstr>
      <vt:lpstr>Sample10_device1</vt:lpstr>
      <vt:lpstr>Sample10_device2</vt:lpstr>
      <vt:lpstr>Sample10_device2</vt:lpstr>
      <vt:lpstr>Sample10_device3</vt:lpstr>
      <vt:lpstr>Sample10_device3</vt:lpstr>
      <vt:lpstr>Sample10_device5</vt:lpstr>
      <vt:lpstr>Sample10_device5</vt:lpstr>
      <vt:lpstr>Sample10_device6</vt:lpstr>
      <vt:lpstr>Sample10_device6</vt:lpstr>
      <vt:lpstr>Sample 11</vt:lpstr>
      <vt:lpstr>Sample11_device1</vt:lpstr>
      <vt:lpstr>Sample11_device1</vt:lpstr>
      <vt:lpstr>Sample11_device3</vt:lpstr>
      <vt:lpstr>Sample11_device3</vt:lpstr>
      <vt:lpstr>Sample 12</vt:lpstr>
      <vt:lpstr>Sample12_device1</vt:lpstr>
      <vt:lpstr>Sample12_device1</vt:lpstr>
      <vt:lpstr>Sample12_device2</vt:lpstr>
      <vt:lpstr>Sample12_device2</vt:lpstr>
      <vt:lpstr>Sample12_device3</vt:lpstr>
      <vt:lpstr>Sample12_device3</vt:lpstr>
      <vt:lpstr>Sample12_device4</vt:lpstr>
      <vt:lpstr>Sample12_device4</vt:lpstr>
      <vt:lpstr>Sample 14</vt:lpstr>
      <vt:lpstr>Sample14_device1</vt:lpstr>
      <vt:lpstr>Sample14_device1</vt:lpstr>
      <vt:lpstr>Sample14_device2</vt:lpstr>
      <vt:lpstr>Sample14_device2</vt:lpstr>
      <vt:lpstr>Sample14_device3</vt:lpstr>
      <vt:lpstr>Sample14_device3</vt:lpstr>
      <vt:lpstr>Sample14_device4</vt:lpstr>
      <vt:lpstr>Sample14_device4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Mikhail Bandurist</dc:creator>
  <cp:lastModifiedBy>Mikhail Bandurist</cp:lastModifiedBy>
  <cp:revision>41</cp:revision>
  <dcterms:created xsi:type="dcterms:W3CDTF">2023-11-04T11:23:29Z</dcterms:created>
  <dcterms:modified xsi:type="dcterms:W3CDTF">2023-11-29T09:03:03Z</dcterms:modified>
</cp:coreProperties>
</file>

<file path=docProps/thumbnail.jpeg>
</file>